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9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72" r:id="rId92"/>
    <p:sldId id="373" r:id="rId93"/>
    <p:sldId id="367" r:id="rId94"/>
    <p:sldId id="370" r:id="rId95"/>
    <p:sldId id="369" r:id="rId96"/>
    <p:sldId id="259" r:id="rId97"/>
    <p:sldId id="368" r:id="rId98"/>
    <p:sldId id="305" r:id="rId99"/>
    <p:sldId id="293" r:id="rId100"/>
    <p:sldId id="294" r:id="rId101"/>
    <p:sldId id="295" r:id="rId102"/>
    <p:sldId id="267" r:id="rId103"/>
    <p:sldId id="300" r:id="rId104"/>
    <p:sldId id="301" r:id="rId105"/>
    <p:sldId id="303" r:id="rId106"/>
    <p:sldId id="299" r:id="rId107"/>
    <p:sldId id="302" r:id="rId10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162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r>
                  <a:rPr lang="ko-KR" altLang="en-US" b="1"/>
                  <a:t>각운동량의 정의</a:t>
                </a:r>
                <a:endParaRPr lang="en-US" b="1"/>
              </a:p>
              <a:p>
                <a:pPr lvl="1"/>
                <a:r>
                  <a:rPr lang="en-US" b="1"/>
                  <a:t>J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r>
                  <a:rPr lang="ko-KR" altLang="en-US"/>
                  <a:t>강체의 각 운동량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ko-KR" altLang="en-US" b="1"/>
                  <a:t>강체의 운동 에너지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 i="1"/>
                  <a:t>I</a:t>
                </a:r>
                <a:r>
                  <a:rPr lang="en-US" i="1" baseline="-25000"/>
                  <a:t>z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r>
                  <a:rPr lang="ko-KR" altLang="en-US"/>
                  <a:t>관성 모멘트</a:t>
                </a:r>
                <a:endParaRPr lang="en-US"/>
              </a:p>
              <a:p>
                <a:pPr lvl="1">
                  <a:lnSpc>
                    <a:spcPct val="120000"/>
                  </a:lnSpc>
                </a:pPr>
                <a:r>
                  <a:rPr lang="en-US" i="1"/>
                  <a:t>I</a:t>
                </a:r>
                <a:r>
                  <a:rPr lang="en-US" i="1" baseline="-25000"/>
                  <a:t>z</a:t>
                </a:r>
                <a:r>
                  <a:rPr lang="en-US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r>
                  <a:rPr lang="ko-KR" altLang="en-US"/>
                  <a:t>각 운동량</a:t>
                </a:r>
                <a:endParaRPr lang="en-US" altLang="ko-KR"/>
              </a:p>
              <a:p>
                <a:pPr lvl="1">
                  <a:lnSpc>
                    <a:spcPct val="120000"/>
                  </a:lnSpc>
                </a:pPr>
                <a:r>
                  <a:rPr lang="en-US" i="1"/>
                  <a:t>J</a:t>
                </a:r>
                <a:r>
                  <a:rPr lang="en-US" i="1" baseline="-25000"/>
                  <a:t>a</a:t>
                </a:r>
                <a:r>
                  <a:rPr lang="en-US"/>
                  <a:t> = </a:t>
                </a:r>
                <a:r>
                  <a:rPr lang="en-US" i="1"/>
                  <a:t>I</a:t>
                </a:r>
                <a:r>
                  <a:rPr lang="en-US" i="1" baseline="-25000"/>
                  <a:t>a</a:t>
                </a:r>
                <a:r>
                  <a:rPr lang="el-GR" i="1"/>
                  <a:t>ω</a:t>
                </a:r>
                <a:endParaRPr lang="en-US" i="1"/>
              </a:p>
              <a:p>
                <a:pPr>
                  <a:lnSpc>
                    <a:spcPct val="120000"/>
                  </a:lnSpc>
                </a:pPr>
                <a:r>
                  <a:rPr lang="ko-KR" altLang="en-US"/>
                  <a:t>토크</a:t>
                </a:r>
                <a:endParaRPr lang="en-US" altLang="ko-KR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endParaRPr lang="en-US"/>
              </a:p>
              <a:p>
                <a:pPr>
                  <a:lnSpc>
                    <a:spcPct val="12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/>
              </a:p>
              <a:p>
                <a:pPr>
                  <a:lnSpc>
                    <a:spcPct val="110000"/>
                  </a:lnSpc>
                </a:pPr>
                <a:r>
                  <a:rPr lang="en-US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843934"/>
            <a:ext cx="8543925" cy="37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</a:t>
            </a:r>
            <a:r>
              <a:rPr lang="en-US" altLang="ko-KR" dirty="0"/>
              <a:t>Drone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정책적 사연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CE7FA05D-1390-4FEE-A097-83ACD11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20" y="3584957"/>
            <a:ext cx="4684052" cy="2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SlipStream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AACBDE3-1537-496E-BAD3-BE5903B6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53" y="1533386"/>
            <a:ext cx="7802694" cy="43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506603"/>
          </a:xfrm>
        </p:spPr>
        <p:txBody>
          <a:bodyPr/>
          <a:lstStyle/>
          <a:p>
            <a:r>
              <a:rPr lang="ko-KR" altLang="en-US"/>
              <a:t>프로펠러의 회전 방향은 전면에서 보았을 때 하트를 그리는 방향으로 회전한다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1" y="2602855"/>
            <a:ext cx="5454316" cy="29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D3CC-AFA2-475C-BE5F-F4445559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C7232-57A0-442B-B695-67EEF7D9A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FD21-BE61-46A8-A88D-AFDC740CF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7072-4389-43FC-85D8-A08510E9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DFCD9-9809-4B88-AE11-FAC149C2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2052" name="Picture 4" descr="This indicator shows which forces of flight are covered on this page.">
            <a:extLst>
              <a:ext uri="{FF2B5EF4-FFF2-40B4-BE49-F238E27FC236}">
                <a16:creationId xmlns:a16="http://schemas.microsoft.com/office/drawing/2014/main" id="{86BD746F-8DD0-466A-BDD0-5BF60E16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32" y="2068192"/>
            <a:ext cx="3806897" cy="38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6047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/>
                  <a:t>Σ</a:t>
                </a:r>
                <a:r>
                  <a:rPr lang="en-US"/>
                  <a:t> </a:t>
                </a:r>
                <a:r>
                  <a:rPr lang="el-GR"/>
                  <a:t>ω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12108</TotalTime>
  <Words>3419</Words>
  <Application>Microsoft Office PowerPoint</Application>
  <PresentationFormat>A4 Paper (210x297 mm)</PresentationFormat>
  <Paragraphs>781</Paragraphs>
  <Slides>107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드론의 분류</vt:lpstr>
      <vt:lpstr>Y4 Drone</vt:lpstr>
      <vt:lpstr>단발 고정익</vt:lpstr>
      <vt:lpstr>SlipStream</vt:lpstr>
      <vt:lpstr>쌍발 고정익</vt:lpstr>
      <vt:lpstr>끝.</vt:lpstr>
      <vt:lpstr>PowerPoint Presentation</vt:lpstr>
      <vt:lpstr>PowerPoint Presentation</vt:lpstr>
      <vt:lpstr>전기</vt:lpstr>
      <vt:lpstr>전원 직렬 연결</vt:lpstr>
      <vt:lpstr>전원 병렬 연결</vt:lpstr>
      <vt:lpstr>드론 항공 역학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2087</cp:revision>
  <dcterms:created xsi:type="dcterms:W3CDTF">2018-03-04T04:23:51Z</dcterms:created>
  <dcterms:modified xsi:type="dcterms:W3CDTF">2019-08-13T18:20:21Z</dcterms:modified>
</cp:coreProperties>
</file>